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2"/>
  </p:notesMasterIdLst>
  <p:handoutMasterIdLst>
    <p:handoutMasterId r:id="rId14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7.3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913C2-866D-3559-3822-F06B418D6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6" y="2321084"/>
            <a:ext cx="6885218" cy="383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21" y="3128961"/>
            <a:ext cx="3218269" cy="2347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57779</TotalTime>
  <Words>5110</Words>
  <Application>Microsoft Office PowerPoint</Application>
  <PresentationFormat>Widescreen</PresentationFormat>
  <Paragraphs>1089</Paragraphs>
  <Slides>137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180</cp:revision>
  <dcterms:created xsi:type="dcterms:W3CDTF">2024-05-25T18:34:36Z</dcterms:created>
  <dcterms:modified xsi:type="dcterms:W3CDTF">2024-08-03T19:11:22Z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